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1" r:id="rId4"/>
    <p:sldId id="290" r:id="rId5"/>
    <p:sldId id="257" r:id="rId6"/>
    <p:sldId id="258" r:id="rId7"/>
    <p:sldId id="262" r:id="rId8"/>
    <p:sldId id="264" r:id="rId9"/>
    <p:sldId id="259" r:id="rId10"/>
    <p:sldId id="261" r:id="rId11"/>
    <p:sldId id="265" r:id="rId12"/>
    <p:sldId id="266" r:id="rId13"/>
    <p:sldId id="263" r:id="rId14"/>
    <p:sldId id="267" r:id="rId15"/>
    <p:sldId id="277" r:id="rId16"/>
    <p:sldId id="272" r:id="rId17"/>
    <p:sldId id="292" r:id="rId18"/>
    <p:sldId id="293" r:id="rId19"/>
    <p:sldId id="274" r:id="rId20"/>
    <p:sldId id="291" r:id="rId21"/>
    <p:sldId id="273" r:id="rId22"/>
    <p:sldId id="278" r:id="rId23"/>
    <p:sldId id="279" r:id="rId24"/>
    <p:sldId id="280" r:id="rId25"/>
    <p:sldId id="283" r:id="rId26"/>
    <p:sldId id="284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39" autoAdjust="0"/>
  </p:normalViewPr>
  <p:slideViewPr>
    <p:cSldViewPr>
      <p:cViewPr varScale="1">
        <p:scale>
          <a:sx n="98" d="100"/>
          <a:sy n="98" d="100"/>
        </p:scale>
        <p:origin x="1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4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82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1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9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75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8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1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23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1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7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CEBBC-40CE-4D97-9D5F-6E2A9D168D98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6BF5-372E-4170-9EF9-06EA1283A8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9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Neuroscience of Emotions  </a:t>
            </a:r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Sangeeta Das Bhattacharya MD,MPH</a:t>
            </a:r>
          </a:p>
          <a:p>
            <a:r>
              <a:rPr lang="en-US" dirty="0" smtClean="0"/>
              <a:t>School of Medical Science and Technology IIT Kharagpur</a:t>
            </a:r>
          </a:p>
          <a:p>
            <a:endParaRPr lang="en-US" dirty="0"/>
          </a:p>
        </p:txBody>
      </p:sp>
      <p:pic>
        <p:nvPicPr>
          <p:cNvPr id="10" name="Picture 2" descr="diffusion mri hagmann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" b="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5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219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2743200"/>
            <a:ext cx="281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Amydala</a:t>
            </a:r>
            <a:r>
              <a:rPr lang="en-US" dirty="0" smtClean="0"/>
              <a:t>-</a:t>
            </a:r>
          </a:p>
          <a:p>
            <a:endParaRPr lang="en-US" dirty="0"/>
          </a:p>
          <a:p>
            <a:r>
              <a:rPr lang="en-US" dirty="0" smtClean="0"/>
              <a:t>But also in anger, disgust, sadness, happiness, also when you learn something new, meet new people, make decisions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43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 brain region contain the fingerprint for a single emotion?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3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Neuroscience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0070C0"/>
                </a:solidFill>
              </a:rPr>
              <a:t>Principle 1: Degeneracy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A mental event is not created by one set of neurons.</a:t>
            </a:r>
          </a:p>
          <a:p>
            <a:pPr marL="457200" lvl="1" indent="0">
              <a:buNone/>
            </a:pPr>
            <a:r>
              <a:rPr lang="en-US" dirty="0" smtClean="0"/>
              <a:t>Combinations of different neurons create an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2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3" t="40407" r="15907" b="16100"/>
          <a:stretch/>
        </p:blipFill>
        <p:spPr bwMode="auto">
          <a:xfrm>
            <a:off x="990600" y="609600"/>
            <a:ext cx="7665020" cy="55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66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Experiential Blindness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7" t="17901" r="16111" b="44568"/>
          <a:stretch/>
        </p:blipFill>
        <p:spPr bwMode="auto">
          <a:xfrm>
            <a:off x="1447800" y="1524000"/>
            <a:ext cx="56769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60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Neuroscience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0070C0"/>
                </a:solidFill>
              </a:rPr>
              <a:t>Principle 2 : Simulation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Simulation is the default mode for all mental activity. It is your brain’s guesses of what is happening in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2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edia.npr.org/assets/img/2014/03/24/color-rotsnake_custom-d48b779a38b868da75a48c9b1e7e5515a0a644cd-s800-c8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762000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2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Snakes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Akiyoshi</a:t>
            </a:r>
            <a:r>
              <a:rPr lang="en-US" dirty="0" smtClean="0"/>
              <a:t> </a:t>
            </a:r>
            <a:r>
              <a:rPr lang="en-US" dirty="0" err="1" smtClean="0"/>
              <a:t>Kitaoka</a:t>
            </a:r>
            <a:r>
              <a:rPr lang="en-US" dirty="0" smtClean="0"/>
              <a:t> Professor of Psychology </a:t>
            </a:r>
            <a:r>
              <a:rPr lang="en-US" dirty="0" err="1" smtClean="0"/>
              <a:t>Ritusmeikan</a:t>
            </a:r>
            <a:r>
              <a:rPr lang="en-US" dirty="0" smtClean="0"/>
              <a:t> University, Kyoto Japan, http://www.ritsumei.ac.jp/~akitaoka/index-e.html</a:t>
            </a:r>
            <a:endParaRPr lang="en-US" dirty="0"/>
          </a:p>
        </p:txBody>
      </p:sp>
      <p:pic>
        <p:nvPicPr>
          <p:cNvPr id="5" name="Picture 2" descr="https://media.npr.org/assets/img/2014/03/24/color-rotsnake_custom-d48b779a38b868da75a48c9b1e7e5515a0a644cd-s800-c85.gif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3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55913"/>
            <a:ext cx="4038600" cy="241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7" y="1600200"/>
            <a:ext cx="28287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85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4 </a:t>
            </a:r>
            <a:r>
              <a:rPr lang="en-IN" dirty="0"/>
              <a:t>Principles</a:t>
            </a:r>
            <a:br>
              <a:rPr lang="en-IN" dirty="0"/>
            </a:b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6000" dirty="0"/>
              <a:t>Part 1</a:t>
            </a:r>
            <a:endParaRPr lang="en-IN" sz="6000" dirty="0" smtClean="0"/>
          </a:p>
        </p:txBody>
      </p:sp>
    </p:spTree>
    <p:extLst>
      <p:ext uri="{BB962C8B-B14F-4D97-AF65-F5344CB8AC3E}">
        <p14:creationId xmlns:p14="http://schemas.microsoft.com/office/powerpoint/2010/main" val="284012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Hachinoko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52700" y="2362200"/>
            <a:ext cx="4038600" cy="269849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493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Hachinoko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01096"/>
            <a:ext cx="4040188" cy="2698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013080"/>
            <a:ext cx="4041775" cy="227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21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Neuroscience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0070C0"/>
                </a:solidFill>
              </a:rPr>
              <a:t>Principle 3 : Concepts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Your brain uses concepts which are based on experiences to simulate or guess the meaning of incoming sensory input</a:t>
            </a:r>
          </a:p>
        </p:txBody>
      </p:sp>
    </p:spTree>
    <p:extLst>
      <p:ext uri="{BB962C8B-B14F-4D97-AF65-F5344CB8AC3E}">
        <p14:creationId xmlns:p14="http://schemas.microsoft.com/office/powerpoint/2010/main" val="628028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14074" r="58403" b="5185"/>
          <a:stretch/>
        </p:blipFill>
        <p:spPr bwMode="auto">
          <a:xfrm>
            <a:off x="1993909" y="0"/>
            <a:ext cx="4052025" cy="667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23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283" r="13125" b="10371"/>
          <a:stretch/>
        </p:blipFill>
        <p:spPr bwMode="auto">
          <a:xfrm>
            <a:off x="1600200" y="381000"/>
            <a:ext cx="5551466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874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5" t="13086" r="8750" b="31852"/>
          <a:stretch/>
        </p:blipFill>
        <p:spPr bwMode="auto">
          <a:xfrm>
            <a:off x="381000" y="457200"/>
            <a:ext cx="7670800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1000"/>
            <a:ext cx="4038600" cy="209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1000" y="6248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Are emotional perceptions universal?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723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 of Neuroscience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0070C0"/>
                </a:solidFill>
              </a:rPr>
              <a:t>Principle 4 : Prediction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Your brain is constantly predicting.</a:t>
            </a:r>
          </a:p>
          <a:p>
            <a:pPr marL="457200" lvl="1" indent="0">
              <a:buNone/>
            </a:pPr>
            <a:r>
              <a:rPr lang="en-US" dirty="0" smtClean="0"/>
              <a:t>Intrinsic brain activity is millions and millions of nonstop predictions.</a:t>
            </a:r>
          </a:p>
        </p:txBody>
      </p:sp>
    </p:spTree>
    <p:extLst>
      <p:ext uri="{BB962C8B-B14F-4D97-AF65-F5344CB8AC3E}">
        <p14:creationId xmlns:p14="http://schemas.microsoft.com/office/powerpoint/2010/main" val="70124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 t="15432" r="8750" b="17160"/>
          <a:stretch/>
        </p:blipFill>
        <p:spPr bwMode="auto">
          <a:xfrm>
            <a:off x="609600" y="12700"/>
            <a:ext cx="74295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8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Lisa Feldman Barrett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University Distinguished Professor Northeastern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24" y="1600200"/>
            <a:ext cx="307475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13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Which question should we ask?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Where are the happiness neurons?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How does the brain construct the experience of happiness?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67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8" t="15972" r="65459" b="59457"/>
          <a:stretch/>
        </p:blipFill>
        <p:spPr bwMode="auto">
          <a:xfrm>
            <a:off x="2971800" y="1828800"/>
            <a:ext cx="2556256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42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580" r="53611" b="59383"/>
          <a:stretch/>
        </p:blipFill>
        <p:spPr bwMode="auto">
          <a:xfrm>
            <a:off x="1600200" y="1924050"/>
            <a:ext cx="61976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49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 brain region contain the fingerprint for a single emotion?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20865" r="43472"/>
          <a:stretch/>
        </p:blipFill>
        <p:spPr bwMode="auto">
          <a:xfrm>
            <a:off x="304800" y="152400"/>
            <a:ext cx="5029200" cy="652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17526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Urbach-Wiethe</a:t>
            </a:r>
            <a:r>
              <a:rPr lang="en-US" b="1" dirty="0" smtClean="0"/>
              <a:t> Disease</a:t>
            </a:r>
          </a:p>
          <a:p>
            <a:endParaRPr lang="en-US" b="1" dirty="0"/>
          </a:p>
          <a:p>
            <a:r>
              <a:rPr lang="en-US" b="1" dirty="0" smtClean="0"/>
              <a:t>-identical twin studies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3967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Amygdala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2219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2743200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Amydala</a:t>
            </a:r>
            <a:r>
              <a:rPr lang="en-US" dirty="0" smtClean="0"/>
              <a:t>-</a:t>
            </a:r>
          </a:p>
          <a:p>
            <a:endParaRPr lang="en-US" dirty="0"/>
          </a:p>
          <a:p>
            <a:r>
              <a:rPr lang="en-US" dirty="0" smtClean="0"/>
              <a:t>Studies show increased firing in the amygdala in studies about fear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1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255</Words>
  <Application>Microsoft Office PowerPoint</Application>
  <PresentationFormat>On-screen Show (4:3)</PresentationFormat>
  <Paragraphs>48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The Neuroscience of Emotions  Part 1</vt:lpstr>
      <vt:lpstr>4 Principles </vt:lpstr>
      <vt:lpstr>PowerPoint Presentation</vt:lpstr>
      <vt:lpstr>Which question should we ask?</vt:lpstr>
      <vt:lpstr>PowerPoint Presentation</vt:lpstr>
      <vt:lpstr>PowerPoint Presentation</vt:lpstr>
      <vt:lpstr>PowerPoint Presentation</vt:lpstr>
      <vt:lpstr>PowerPoint Presentation</vt:lpstr>
      <vt:lpstr>The Amygdala</vt:lpstr>
      <vt:lpstr>PowerPoint Presentation</vt:lpstr>
      <vt:lpstr>No</vt:lpstr>
      <vt:lpstr>Principles of Neuroscience</vt:lpstr>
      <vt:lpstr>PowerPoint Presentation</vt:lpstr>
      <vt:lpstr>PowerPoint Presentation</vt:lpstr>
      <vt:lpstr>PowerPoint Presentation</vt:lpstr>
      <vt:lpstr>Principles of Neuroscience</vt:lpstr>
      <vt:lpstr>PowerPoint Presentation</vt:lpstr>
      <vt:lpstr>Rotating Snakes</vt:lpstr>
      <vt:lpstr>PowerPoint Presentation</vt:lpstr>
      <vt:lpstr>Hachinoko</vt:lpstr>
      <vt:lpstr>PowerPoint Presentation</vt:lpstr>
      <vt:lpstr>Principles of Neuroscience</vt:lpstr>
      <vt:lpstr>PowerPoint Presentation</vt:lpstr>
      <vt:lpstr>PowerPoint Presentation</vt:lpstr>
      <vt:lpstr>PowerPoint Presentation</vt:lpstr>
      <vt:lpstr>Principles of Neuroscience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aasb</dc:creator>
  <cp:lastModifiedBy>SangeetaDB</cp:lastModifiedBy>
  <cp:revision>23</cp:revision>
  <dcterms:created xsi:type="dcterms:W3CDTF">2018-10-02T18:48:52Z</dcterms:created>
  <dcterms:modified xsi:type="dcterms:W3CDTF">2019-02-04T07:51:12Z</dcterms:modified>
</cp:coreProperties>
</file>